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r>
              <a:rPr lang="en-US" dirty="0" smtClean="0"/>
              <a:t>Digital Signal Processing</a:t>
            </a:r>
            <a:br>
              <a:rPr lang="en-US" dirty="0" smtClean="0"/>
            </a:br>
            <a:r>
              <a:rPr lang="en-US" dirty="0" smtClean="0"/>
              <a:t>(Post-Graduate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0480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Staff.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Prof. </a:t>
            </a:r>
            <a:r>
              <a:rPr lang="en-US" b="1" dirty="0" err="1" smtClean="0">
                <a:solidFill>
                  <a:schemeClr val="tx1"/>
                </a:solidFill>
              </a:rPr>
              <a:t>Hala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AbdelKader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Assist. Prof. </a:t>
            </a:r>
            <a:r>
              <a:rPr lang="en-US" b="1" dirty="0" err="1" smtClean="0">
                <a:solidFill>
                  <a:schemeClr val="tx1"/>
                </a:solidFill>
              </a:rPr>
              <a:t>Maichel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Nasif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Assist.Prof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</a:rPr>
              <a:t>Basem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ElHalawany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38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References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610600" cy="34290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Applied Digital Signal Processing: Theory And Practice, </a:t>
            </a:r>
            <a:r>
              <a:rPr lang="en-US" sz="2800" b="1" dirty="0" err="1" smtClean="0">
                <a:solidFill>
                  <a:schemeClr val="tx1"/>
                </a:solidFill>
              </a:rPr>
              <a:t>Dimitris</a:t>
            </a:r>
            <a:r>
              <a:rPr lang="en-US" sz="2800" b="1" dirty="0" smtClean="0">
                <a:solidFill>
                  <a:schemeClr val="tx1"/>
                </a:solidFill>
              </a:rPr>
              <a:t> G. </a:t>
            </a:r>
            <a:r>
              <a:rPr lang="en-US" sz="2800" b="1" dirty="0" err="1" smtClean="0">
                <a:solidFill>
                  <a:schemeClr val="tx1"/>
                </a:solidFill>
              </a:rPr>
              <a:t>Manolakis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Digital Signal  Processing Using </a:t>
            </a:r>
            <a:r>
              <a:rPr lang="en-US" sz="2800" b="1" dirty="0" err="1" smtClean="0">
                <a:solidFill>
                  <a:schemeClr val="tx1"/>
                </a:solidFill>
              </a:rPr>
              <a:t>Matlab</a:t>
            </a:r>
            <a:r>
              <a:rPr lang="en-US" sz="2800" b="1" dirty="0" smtClean="0">
                <a:solidFill>
                  <a:schemeClr val="tx1"/>
                </a:solidFill>
              </a:rPr>
              <a:t> For  Students </a:t>
            </a:r>
            <a:r>
              <a:rPr lang="en-US" sz="2800" b="1" dirty="0">
                <a:solidFill>
                  <a:schemeClr val="tx1"/>
                </a:solidFill>
              </a:rPr>
              <a:t>And Researchers, </a:t>
            </a:r>
            <a:r>
              <a:rPr lang="en-US" sz="2800" b="1" dirty="0" smtClean="0">
                <a:solidFill>
                  <a:schemeClr val="tx1"/>
                </a:solidFill>
              </a:rPr>
              <a:t>John W. Leis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Discrete Time Signals and </a:t>
            </a:r>
            <a:r>
              <a:rPr lang="en-US" sz="2800" b="1" dirty="0" smtClean="0">
                <a:solidFill>
                  <a:schemeClr val="tx1"/>
                </a:solidFill>
              </a:rPr>
              <a:t>Systems, online Course (</a:t>
            </a:r>
            <a:r>
              <a:rPr lang="en-US" sz="2800" b="1" dirty="0" err="1" smtClean="0">
                <a:solidFill>
                  <a:schemeClr val="tx1"/>
                </a:solidFill>
              </a:rPr>
              <a:t>RiceX</a:t>
            </a:r>
            <a:r>
              <a:rPr lang="en-US" sz="2800" b="1" dirty="0">
                <a:solidFill>
                  <a:schemeClr val="tx1"/>
                </a:solidFill>
              </a:rPr>
              <a:t>: </a:t>
            </a:r>
            <a:r>
              <a:rPr lang="en-US" sz="2800" b="1" dirty="0" smtClean="0">
                <a:solidFill>
                  <a:schemeClr val="tx1"/>
                </a:solidFill>
              </a:rPr>
              <a:t>ELEC301x) at Rice University, USA.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11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Digital Signal Processing (Post-Graduate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Signal Processing (Post-Graduate</dc:title>
  <dc:creator>Basem</dc:creator>
  <cp:lastModifiedBy>Basem</cp:lastModifiedBy>
  <cp:revision>2</cp:revision>
  <dcterms:created xsi:type="dcterms:W3CDTF">2006-08-16T00:00:00Z</dcterms:created>
  <dcterms:modified xsi:type="dcterms:W3CDTF">2014-11-10T10:53:23Z</dcterms:modified>
</cp:coreProperties>
</file>